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15212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Мебель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Цель: закрепление знаний о предметах мебели, уточнение и активизация словаря.</a:t>
            </a:r>
          </a:p>
          <a:p>
            <a:pPr marL="0" indent="0" algn="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ru-RU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r>
              <a:rPr lang="ru-RU" dirty="0" smtClean="0">
                <a:solidFill>
                  <a:srgbClr val="0070C0"/>
                </a:solidFill>
              </a:rPr>
              <a:t>Подготовила </a:t>
            </a:r>
            <a:r>
              <a:rPr lang="ru-RU" dirty="0">
                <a:solidFill>
                  <a:srgbClr val="0070C0"/>
                </a:solidFill>
              </a:rPr>
              <a:t>воспитатель МБДОУ Аннинский д/с ОРВ «Росток»</a:t>
            </a:r>
          </a:p>
          <a:p>
            <a:pPr marL="0" indent="0" algn="r">
              <a:buNone/>
            </a:pPr>
            <a:r>
              <a:rPr lang="ru-RU" dirty="0" err="1">
                <a:solidFill>
                  <a:srgbClr val="0070C0"/>
                </a:solidFill>
              </a:rPr>
              <a:t>Кретова</a:t>
            </a:r>
            <a:r>
              <a:rPr lang="ru-RU" dirty="0">
                <a:solidFill>
                  <a:srgbClr val="0070C0"/>
                </a:solidFill>
              </a:rPr>
              <a:t> Екатерина Валерьевна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9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Днём спит на ней покрывало и подушка,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А по ночам там спит – Андрюшка.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://900igr.net/datas/predmety/Mebel-2.files/0005-005-Krovat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590" y="2324100"/>
            <a:ext cx="4677833" cy="3508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572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Я удобный, очень мягкий,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Вам не трудно угадать, -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Любят бабушки и внуки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Посидеть и полежать.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636912"/>
            <a:ext cx="6201137" cy="319571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900igr.net/datas/predmety/Mebel-3.files/0006-006-Diva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96952"/>
            <a:ext cx="3390900" cy="2543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337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С ногами, а без рук,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С боками, а без рёбер,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С сиденьем, а без живота,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Со спиной, но без головы.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://900igr.net/datas/predmety/Mebel-2.files/0011-011-Kreslo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590" y="2636912"/>
            <a:ext cx="4677833" cy="319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594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Здесь и вешалки, и полки,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Словно в доме этажи.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Брюки, кофточки, футболки –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По порядку всё лежит.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://xn----7sbb3aaldicno5bm3eh.xn--p1ai/91/37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190" y="2492896"/>
            <a:ext cx="2336632" cy="33395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555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На четырёх ногах стою,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Ходить я вовсе не могу.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Когда устанешь ты гулять,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Ты можешь сесть и отдыхать.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://900igr.net/data/predmety/Mebel-3.files/0003-004-Stul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925" y="2708920"/>
            <a:ext cx="2023162" cy="31235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838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22413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Четыре длинных ножки, крышка,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А на крышке тарелка да ложка.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://900igr.net/datas/predmety/Mebel-2.files/0003-003-Stol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590" y="2492896"/>
            <a:ext cx="4677833" cy="33395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157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39322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внимание.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2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</TotalTime>
  <Words>69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Мебель</vt:lpstr>
      <vt:lpstr>Днём спит на ней покрывало и подушка, А по ночам там спит – Андрюшка.</vt:lpstr>
      <vt:lpstr>Я удобный, очень мягкий, Вам не трудно угадать, - Любят бабушки и внуки Посидеть и полежать.</vt:lpstr>
      <vt:lpstr>С ногами, а без рук, С боками, а без рёбер, С сиденьем, а без живота, Со спиной, но без головы.</vt:lpstr>
      <vt:lpstr>Здесь и вешалки, и полки, Словно в доме этажи. Брюки, кофточки, футболки –  По порядку всё лежит.</vt:lpstr>
      <vt:lpstr>На четырёх ногах стою, Ходить я вовсе не могу. Когда устанешь ты гулять, Ты можешь сесть и отдыхать.</vt:lpstr>
      <vt:lpstr>Четыре длинных ножки, крышка, А на крышке тарелка да ложка.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Мебель</dc:title>
  <dc:creator>Андрей</dc:creator>
  <cp:lastModifiedBy>Пользователь Windows</cp:lastModifiedBy>
  <cp:revision>5</cp:revision>
  <dcterms:created xsi:type="dcterms:W3CDTF">2018-02-08T10:38:54Z</dcterms:created>
  <dcterms:modified xsi:type="dcterms:W3CDTF">2018-02-14T09:57:56Z</dcterms:modified>
</cp:coreProperties>
</file>